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accent6">
        <a:lumMod val="75000"/>
      </a:schemeClr>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jamin-Booker,Victoria" userId="06097af0-3eb7-4857-b7df-ef38aea06b36" providerId="ADAL" clId="{BF84F6E9-9257-464F-9AA5-741C35B3EF48}"/>
    <pc:docChg chg="undo custSel modSld">
      <pc:chgData name="Benjamin-Booker,Victoria" userId="06097af0-3eb7-4857-b7df-ef38aea06b36" providerId="ADAL" clId="{BF84F6E9-9257-464F-9AA5-741C35B3EF48}" dt="2017-10-20T01:26:56.321" v="2524" actId="20577"/>
      <pc:docMkLst>
        <pc:docMk/>
      </pc:docMkLst>
      <pc:sldChg chg="addSp delSp modSp">
        <pc:chgData name="Benjamin-Booker,Victoria" userId="06097af0-3eb7-4857-b7df-ef38aea06b36" providerId="ADAL" clId="{BF84F6E9-9257-464F-9AA5-741C35B3EF48}" dt="2017-10-20T01:17:36.042" v="2520"/>
        <pc:sldMkLst>
          <pc:docMk/>
          <pc:sldMk cId="1954179812" sldId="256"/>
        </pc:sldMkLst>
        <pc:spChg chg="mod">
          <ac:chgData name="Benjamin-Booker,Victoria" userId="06097af0-3eb7-4857-b7df-ef38aea06b36" providerId="ADAL" clId="{BF84F6E9-9257-464F-9AA5-741C35B3EF48}" dt="2017-10-20T01:15:52.395" v="2485" actId="14100"/>
          <ac:spMkLst>
            <pc:docMk/>
            <pc:sldMk cId="1954179812" sldId="256"/>
            <ac:spMk id="3" creationId="{00000000-0000-0000-0000-000000000000}"/>
          </ac:spMkLst>
        </pc:spChg>
        <pc:spChg chg="add mod">
          <ac:chgData name="Benjamin-Booker,Victoria" userId="06097af0-3eb7-4857-b7df-ef38aea06b36" providerId="ADAL" clId="{BF84F6E9-9257-464F-9AA5-741C35B3EF48}" dt="2017-10-20T01:17:36.042" v="2520"/>
          <ac:spMkLst>
            <pc:docMk/>
            <pc:sldMk cId="1954179812" sldId="256"/>
            <ac:spMk id="6" creationId="{5CE2DB7F-FFCC-4E95-8B47-69EC16CE3BFE}"/>
          </ac:spMkLst>
        </pc:spChg>
        <pc:picChg chg="del">
          <ac:chgData name="Benjamin-Booker,Victoria" userId="06097af0-3eb7-4857-b7df-ef38aea06b36" providerId="ADAL" clId="{BF84F6E9-9257-464F-9AA5-741C35B3EF48}" dt="2017-10-20T01:14:57.931" v="2483"/>
          <ac:picMkLst>
            <pc:docMk/>
            <pc:sldMk cId="1954179812" sldId="256"/>
            <ac:picMk id="5" creationId="{00000000-0000-0000-0000-000000000000}"/>
          </ac:picMkLst>
        </pc:picChg>
      </pc:sldChg>
      <pc:sldChg chg="modSp">
        <pc:chgData name="Benjamin-Booker,Victoria" userId="06097af0-3eb7-4857-b7df-ef38aea06b36" providerId="ADAL" clId="{BF84F6E9-9257-464F-9AA5-741C35B3EF48}" dt="2017-10-20T01:26:22.728" v="2521" actId="313"/>
        <pc:sldMkLst>
          <pc:docMk/>
          <pc:sldMk cId="3057611566" sldId="259"/>
        </pc:sldMkLst>
        <pc:spChg chg="mod">
          <ac:chgData name="Benjamin-Booker,Victoria" userId="06097af0-3eb7-4857-b7df-ef38aea06b36" providerId="ADAL" clId="{BF84F6E9-9257-464F-9AA5-741C35B3EF48}" dt="2017-10-20T01:26:22.728" v="2521" actId="313"/>
          <ac:spMkLst>
            <pc:docMk/>
            <pc:sldMk cId="3057611566" sldId="259"/>
            <ac:spMk id="3" creationId="{00000000-0000-0000-0000-000000000000}"/>
          </ac:spMkLst>
        </pc:spChg>
      </pc:sldChg>
      <pc:sldChg chg="modSp">
        <pc:chgData name="Benjamin-Booker,Victoria" userId="06097af0-3eb7-4857-b7df-ef38aea06b36" providerId="ADAL" clId="{BF84F6E9-9257-464F-9AA5-741C35B3EF48}" dt="2017-10-19T23:32:20.011" v="525" actId="255"/>
        <pc:sldMkLst>
          <pc:docMk/>
          <pc:sldMk cId="3975033477" sldId="260"/>
        </pc:sldMkLst>
        <pc:spChg chg="mod">
          <ac:chgData name="Benjamin-Booker,Victoria" userId="06097af0-3eb7-4857-b7df-ef38aea06b36" providerId="ADAL" clId="{BF84F6E9-9257-464F-9AA5-741C35B3EF48}" dt="2017-10-19T23:32:20.011" v="525" actId="255"/>
          <ac:spMkLst>
            <pc:docMk/>
            <pc:sldMk cId="3975033477" sldId="260"/>
            <ac:spMk id="3" creationId="{00000000-0000-0000-0000-000000000000}"/>
          </ac:spMkLst>
        </pc:spChg>
      </pc:sldChg>
      <pc:sldChg chg="modSp">
        <pc:chgData name="Benjamin-Booker,Victoria" userId="06097af0-3eb7-4857-b7df-ef38aea06b36" providerId="ADAL" clId="{BF84F6E9-9257-464F-9AA5-741C35B3EF48}" dt="2017-10-19T23:47:45.929" v="786" actId="255"/>
        <pc:sldMkLst>
          <pc:docMk/>
          <pc:sldMk cId="1445900657" sldId="261"/>
        </pc:sldMkLst>
        <pc:spChg chg="mod">
          <ac:chgData name="Benjamin-Booker,Victoria" userId="06097af0-3eb7-4857-b7df-ef38aea06b36" providerId="ADAL" clId="{BF84F6E9-9257-464F-9AA5-741C35B3EF48}" dt="2017-10-19T23:47:45.929" v="786" actId="255"/>
          <ac:spMkLst>
            <pc:docMk/>
            <pc:sldMk cId="1445900657" sldId="261"/>
            <ac:spMk id="3" creationId="{00000000-0000-0000-0000-000000000000}"/>
          </ac:spMkLst>
        </pc:spChg>
      </pc:sldChg>
      <pc:sldChg chg="modSp">
        <pc:chgData name="Benjamin-Booker,Victoria" userId="06097af0-3eb7-4857-b7df-ef38aea06b36" providerId="ADAL" clId="{BF84F6E9-9257-464F-9AA5-741C35B3EF48}" dt="2017-10-20T00:35:36.516" v="1048" actId="255"/>
        <pc:sldMkLst>
          <pc:docMk/>
          <pc:sldMk cId="3842421158" sldId="262"/>
        </pc:sldMkLst>
        <pc:spChg chg="mod">
          <ac:chgData name="Benjamin-Booker,Victoria" userId="06097af0-3eb7-4857-b7df-ef38aea06b36" providerId="ADAL" clId="{BF84F6E9-9257-464F-9AA5-741C35B3EF48}" dt="2017-10-20T00:35:36.516" v="1048" actId="255"/>
          <ac:spMkLst>
            <pc:docMk/>
            <pc:sldMk cId="3842421158" sldId="262"/>
            <ac:spMk id="3" creationId="{00000000-0000-0000-0000-000000000000}"/>
          </ac:spMkLst>
        </pc:spChg>
      </pc:sldChg>
      <pc:sldChg chg="modSp">
        <pc:chgData name="Benjamin-Booker,Victoria" userId="06097af0-3eb7-4857-b7df-ef38aea06b36" providerId="ADAL" clId="{BF84F6E9-9257-464F-9AA5-741C35B3EF48}" dt="2017-10-20T00:45:21.262" v="1260" actId="255"/>
        <pc:sldMkLst>
          <pc:docMk/>
          <pc:sldMk cId="384604894" sldId="263"/>
        </pc:sldMkLst>
        <pc:spChg chg="mod">
          <ac:chgData name="Benjamin-Booker,Victoria" userId="06097af0-3eb7-4857-b7df-ef38aea06b36" providerId="ADAL" clId="{BF84F6E9-9257-464F-9AA5-741C35B3EF48}" dt="2017-10-20T00:45:21.262" v="1260" actId="255"/>
          <ac:spMkLst>
            <pc:docMk/>
            <pc:sldMk cId="384604894" sldId="263"/>
            <ac:spMk id="3" creationId="{00000000-0000-0000-0000-000000000000}"/>
          </ac:spMkLst>
        </pc:spChg>
      </pc:sldChg>
      <pc:sldChg chg="modSp">
        <pc:chgData name="Benjamin-Booker,Victoria" userId="06097af0-3eb7-4857-b7df-ef38aea06b36" providerId="ADAL" clId="{BF84F6E9-9257-464F-9AA5-741C35B3EF48}" dt="2017-10-20T01:03:26.201" v="1785" actId="20577"/>
        <pc:sldMkLst>
          <pc:docMk/>
          <pc:sldMk cId="3748962987" sldId="264"/>
        </pc:sldMkLst>
        <pc:spChg chg="mod">
          <ac:chgData name="Benjamin-Booker,Victoria" userId="06097af0-3eb7-4857-b7df-ef38aea06b36" providerId="ADAL" clId="{BF84F6E9-9257-464F-9AA5-741C35B3EF48}" dt="2017-10-20T01:03:26.201" v="1785" actId="20577"/>
          <ac:spMkLst>
            <pc:docMk/>
            <pc:sldMk cId="3748962987" sldId="264"/>
            <ac:spMk id="3" creationId="{00000000-0000-0000-0000-000000000000}"/>
          </ac:spMkLst>
        </pc:spChg>
      </pc:sldChg>
      <pc:sldChg chg="modSp">
        <pc:chgData name="Benjamin-Booker,Victoria" userId="06097af0-3eb7-4857-b7df-ef38aea06b36" providerId="ADAL" clId="{BF84F6E9-9257-464F-9AA5-741C35B3EF48}" dt="2017-10-20T01:26:56.321" v="2524" actId="20577"/>
        <pc:sldMkLst>
          <pc:docMk/>
          <pc:sldMk cId="4185472659" sldId="265"/>
        </pc:sldMkLst>
        <pc:spChg chg="mod">
          <ac:chgData name="Benjamin-Booker,Victoria" userId="06097af0-3eb7-4857-b7df-ef38aea06b36" providerId="ADAL" clId="{BF84F6E9-9257-464F-9AA5-741C35B3EF48}" dt="2017-10-20T01:26:56.321" v="2524" actId="20577"/>
          <ac:spMkLst>
            <pc:docMk/>
            <pc:sldMk cId="4185472659" sldId="265"/>
            <ac:spMk id="5" creationId="{00000000-0000-0000-0000-000000000000}"/>
          </ac:spMkLst>
        </pc:spChg>
      </pc:sldChg>
      <pc:sldChg chg="modSp">
        <pc:chgData name="Benjamin-Booker,Victoria" userId="06097af0-3eb7-4857-b7df-ef38aea06b36" providerId="ADAL" clId="{BF84F6E9-9257-464F-9AA5-741C35B3EF48}" dt="2017-10-20T01:07:42.456" v="1979" actId="20577"/>
        <pc:sldMkLst>
          <pc:docMk/>
          <pc:sldMk cId="21884267" sldId="266"/>
        </pc:sldMkLst>
        <pc:spChg chg="mod">
          <ac:chgData name="Benjamin-Booker,Victoria" userId="06097af0-3eb7-4857-b7df-ef38aea06b36" providerId="ADAL" clId="{BF84F6E9-9257-464F-9AA5-741C35B3EF48}" dt="2017-10-20T01:00:55.913" v="1779" actId="1076"/>
          <ac:spMkLst>
            <pc:docMk/>
            <pc:sldMk cId="21884267" sldId="266"/>
            <ac:spMk id="2" creationId="{00000000-0000-0000-0000-000000000000}"/>
          </ac:spMkLst>
        </pc:spChg>
        <pc:spChg chg="mod">
          <ac:chgData name="Benjamin-Booker,Victoria" userId="06097af0-3eb7-4857-b7df-ef38aea06b36" providerId="ADAL" clId="{BF84F6E9-9257-464F-9AA5-741C35B3EF48}" dt="2017-10-20T01:07:42.456" v="1979" actId="20577"/>
          <ac:spMkLst>
            <pc:docMk/>
            <pc:sldMk cId="21884267" sldId="266"/>
            <ac:spMk id="3" creationId="{00000000-0000-0000-0000-000000000000}"/>
          </ac:spMkLst>
        </pc:spChg>
      </pc:sldChg>
      <pc:sldChg chg="delSp modSp">
        <pc:chgData name="Benjamin-Booker,Victoria" userId="06097af0-3eb7-4857-b7df-ef38aea06b36" providerId="ADAL" clId="{BF84F6E9-9257-464F-9AA5-741C35B3EF48}" dt="2017-10-20T01:14:32.675" v="2482" actId="255"/>
        <pc:sldMkLst>
          <pc:docMk/>
          <pc:sldMk cId="849234346" sldId="267"/>
        </pc:sldMkLst>
        <pc:spChg chg="mod">
          <ac:chgData name="Benjamin-Booker,Victoria" userId="06097af0-3eb7-4857-b7df-ef38aea06b36" providerId="ADAL" clId="{BF84F6E9-9257-464F-9AA5-741C35B3EF48}" dt="2017-10-20T01:09:08.386" v="2026" actId="20577"/>
          <ac:spMkLst>
            <pc:docMk/>
            <pc:sldMk cId="849234346" sldId="267"/>
            <ac:spMk id="2" creationId="{00000000-0000-0000-0000-000000000000}"/>
          </ac:spMkLst>
        </pc:spChg>
        <pc:spChg chg="del mod">
          <ac:chgData name="Benjamin-Booker,Victoria" userId="06097af0-3eb7-4857-b7df-ef38aea06b36" providerId="ADAL" clId="{BF84F6E9-9257-464F-9AA5-741C35B3EF48}" dt="2017-10-20T01:09:36.479" v="2028"/>
          <ac:spMkLst>
            <pc:docMk/>
            <pc:sldMk cId="849234346" sldId="267"/>
            <ac:spMk id="3" creationId="{00000000-0000-0000-0000-000000000000}"/>
          </ac:spMkLst>
        </pc:spChg>
        <pc:spChg chg="mod">
          <ac:chgData name="Benjamin-Booker,Victoria" userId="06097af0-3eb7-4857-b7df-ef38aea06b36" providerId="ADAL" clId="{BF84F6E9-9257-464F-9AA5-741C35B3EF48}" dt="2017-10-20T01:14:32.675" v="2482" actId="255"/>
          <ac:spMkLst>
            <pc:docMk/>
            <pc:sldMk cId="849234346" sldId="267"/>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179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724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615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45242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1572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0267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2224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35144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8A87A34-81AB-432B-8DAE-1953F412C126}" type="datetimeFigureOut">
              <a:rPr lang="en-US" smtClean="0"/>
              <a:pPr/>
              <a:t>10/20/2017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2338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08377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6231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306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6783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4911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3342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617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20124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73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10/20/2017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25353045"/>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3664" y="475918"/>
            <a:ext cx="8689976" cy="1380307"/>
          </a:xfrm>
        </p:spPr>
        <p:txBody>
          <a:bodyPr/>
          <a:lstStyle/>
          <a:p>
            <a:r>
              <a:rPr lang="en-US" dirty="0"/>
              <a:t>Book club Presentation</a:t>
            </a:r>
          </a:p>
        </p:txBody>
      </p:sp>
      <p:sp>
        <p:nvSpPr>
          <p:cNvPr id="3" name="Subtitle 2"/>
          <p:cNvSpPr>
            <a:spLocks noGrp="1"/>
          </p:cNvSpPr>
          <p:nvPr>
            <p:ph type="subTitle" idx="1"/>
          </p:nvPr>
        </p:nvSpPr>
        <p:spPr>
          <a:xfrm>
            <a:off x="3138406" y="2634712"/>
            <a:ext cx="5479007" cy="1556503"/>
          </a:xfrm>
        </p:spPr>
        <p:txBody>
          <a:bodyPr>
            <a:normAutofit/>
          </a:bodyPr>
          <a:lstStyle/>
          <a:p>
            <a:r>
              <a:rPr lang="en-US" sz="3200" dirty="0">
                <a:solidFill>
                  <a:schemeClr val="tx1"/>
                </a:solidFill>
                <a:latin typeface="Arial Black" panose="020B0A04020102020204" pitchFamily="34" charset="0"/>
              </a:rPr>
              <a:t>Parrot in the oven</a:t>
            </a:r>
          </a:p>
        </p:txBody>
      </p:sp>
      <p:sp>
        <p:nvSpPr>
          <p:cNvPr id="4" name="TextBox 3"/>
          <p:cNvSpPr txBox="1"/>
          <p:nvPr/>
        </p:nvSpPr>
        <p:spPr>
          <a:xfrm>
            <a:off x="4116107" y="3667995"/>
            <a:ext cx="6675119" cy="523220"/>
          </a:xfrm>
          <a:prstGeom prst="rect">
            <a:avLst/>
          </a:prstGeom>
          <a:noFill/>
        </p:spPr>
        <p:txBody>
          <a:bodyPr wrap="square" rtlCol="0">
            <a:spAutoFit/>
          </a:bodyPr>
          <a:lstStyle/>
          <a:p>
            <a:r>
              <a:rPr lang="en-US" sz="2800" i="1" dirty="0">
                <a:latin typeface="Arial Black" panose="020B0A04020102020204" pitchFamily="34" charset="0"/>
              </a:rPr>
              <a:t>By: Victor Martinez</a:t>
            </a:r>
            <a:endParaRPr lang="en-US" sz="2800" i="1" kern="1200" dirty="0">
              <a:solidFill>
                <a:schemeClr val="tx1"/>
              </a:solidFill>
              <a:latin typeface="Arial Black" panose="020B0A04020102020204" pitchFamily="34" charset="0"/>
            </a:endParaRPr>
          </a:p>
        </p:txBody>
      </p:sp>
      <p:sp>
        <p:nvSpPr>
          <p:cNvPr id="6" name="TextBox 5">
            <a:extLst>
              <a:ext uri="{FF2B5EF4-FFF2-40B4-BE49-F238E27FC236}">
                <a16:creationId xmlns:a16="http://schemas.microsoft.com/office/drawing/2014/main" id="{5CE2DB7F-FFCC-4E95-8B47-69EC16CE3BFE}"/>
              </a:ext>
            </a:extLst>
          </p:cNvPr>
          <p:cNvSpPr txBox="1"/>
          <p:nvPr/>
        </p:nvSpPr>
        <p:spPr>
          <a:xfrm>
            <a:off x="54243" y="2634712"/>
            <a:ext cx="2681207" cy="338554"/>
          </a:xfrm>
          <a:prstGeom prst="rect">
            <a:avLst/>
          </a:prstGeom>
          <a:noFill/>
        </p:spPr>
        <p:txBody>
          <a:bodyPr wrap="square" rtlCol="0">
            <a:spAutoFit/>
          </a:bodyPr>
          <a:lstStyle/>
          <a:p>
            <a:r>
              <a:rPr lang="en-US" sz="1600" dirty="0">
                <a:solidFill>
                  <a:schemeClr val="accent6"/>
                </a:solidFill>
              </a:rPr>
              <a:t>Victoria Benjamin Booker</a:t>
            </a:r>
          </a:p>
        </p:txBody>
      </p:sp>
    </p:spTree>
    <p:extLst>
      <p:ext uri="{BB962C8B-B14F-4D97-AF65-F5344CB8AC3E}">
        <p14:creationId xmlns:p14="http://schemas.microsoft.com/office/powerpoint/2010/main" val="1954179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Parrot in the oven &amp; Summer in a Day</a:t>
            </a:r>
          </a:p>
        </p:txBody>
      </p:sp>
      <p:sp>
        <p:nvSpPr>
          <p:cNvPr id="5" name="Content Placeholder 4"/>
          <p:cNvSpPr>
            <a:spLocks noGrp="1"/>
          </p:cNvSpPr>
          <p:nvPr>
            <p:ph idx="1"/>
          </p:nvPr>
        </p:nvSpPr>
        <p:spPr/>
        <p:txBody>
          <a:bodyPr>
            <a:normAutofit/>
          </a:bodyPr>
          <a:lstStyle/>
          <a:p>
            <a:pPr marL="0" indent="0">
              <a:buNone/>
            </a:pPr>
            <a:r>
              <a:rPr lang="en-US" sz="4000" dirty="0"/>
              <a:t>Summer in a day and Parrot in the oven main characters are very similar. Both kids have </a:t>
            </a:r>
            <a:r>
              <a:rPr lang="en-US" sz="4000"/>
              <a:t>been bullied </a:t>
            </a:r>
            <a:r>
              <a:rPr lang="en-US" sz="4000" dirty="0"/>
              <a:t>by their classmates who don’t like them just because of there heritage. </a:t>
            </a:r>
          </a:p>
        </p:txBody>
      </p:sp>
    </p:spTree>
    <p:extLst>
      <p:ext uri="{BB962C8B-B14F-4D97-AF65-F5344CB8AC3E}">
        <p14:creationId xmlns:p14="http://schemas.microsoft.com/office/powerpoint/2010/main" val="418547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129" y="2784654"/>
            <a:ext cx="5339166" cy="1090788"/>
          </a:xfrm>
        </p:spPr>
        <p:txBody>
          <a:bodyPr>
            <a:normAutofit/>
          </a:bodyPr>
          <a:lstStyle/>
          <a:p>
            <a:r>
              <a:rPr lang="en-US" sz="5400" dirty="0"/>
              <a:t>Signpost</a:t>
            </a:r>
          </a:p>
        </p:txBody>
      </p:sp>
      <p:sp>
        <p:nvSpPr>
          <p:cNvPr id="3" name="Text Placeholder 2"/>
          <p:cNvSpPr>
            <a:spLocks noGrp="1"/>
          </p:cNvSpPr>
          <p:nvPr>
            <p:ph type="body" idx="1"/>
          </p:nvPr>
        </p:nvSpPr>
        <p:spPr/>
        <p:txBody>
          <a:bodyPr>
            <a:normAutofit/>
          </a:bodyPr>
          <a:lstStyle/>
          <a:p>
            <a:pPr algn="l"/>
            <a:r>
              <a:rPr lang="en-US" sz="2400" i="1" dirty="0">
                <a:solidFill>
                  <a:schemeClr val="bg1">
                    <a:lumMod val="95000"/>
                    <a:lumOff val="5000"/>
                  </a:schemeClr>
                </a:solidFill>
              </a:rPr>
              <a:t>Contrast and Contradiction- </a:t>
            </a:r>
            <a:r>
              <a:rPr lang="en-US" sz="2400" dirty="0">
                <a:solidFill>
                  <a:schemeClr val="tx1"/>
                </a:solidFill>
              </a:rPr>
              <a:t>Manny shot the riffle and Pedi(younger sister) was right behind him. Never thought Manny would be the </a:t>
            </a:r>
            <a:r>
              <a:rPr lang="en-US" sz="2400" dirty="0" err="1">
                <a:solidFill>
                  <a:schemeClr val="tx1"/>
                </a:solidFill>
              </a:rPr>
              <a:t>tpy</a:t>
            </a:r>
            <a:r>
              <a:rPr lang="en-US" sz="2400" dirty="0">
                <a:solidFill>
                  <a:schemeClr val="tx1"/>
                </a:solidFill>
              </a:rPr>
              <a:t> of person to shot a gun.</a:t>
            </a:r>
            <a:endParaRPr lang="en-US" sz="2400" i="1" dirty="0">
              <a:solidFill>
                <a:schemeClr val="bg1">
                  <a:lumMod val="95000"/>
                  <a:lumOff val="5000"/>
                </a:schemeClr>
              </a:solidFill>
            </a:endParaRPr>
          </a:p>
        </p:txBody>
      </p:sp>
    </p:spTree>
    <p:extLst>
      <p:ext uri="{BB962C8B-B14F-4D97-AF65-F5344CB8AC3E}">
        <p14:creationId xmlns:p14="http://schemas.microsoft.com/office/powerpoint/2010/main" val="21884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Conclusion</a:t>
            </a:r>
          </a:p>
        </p:txBody>
      </p:sp>
      <p:sp>
        <p:nvSpPr>
          <p:cNvPr id="4" name="Text Placeholder 3"/>
          <p:cNvSpPr>
            <a:spLocks noGrp="1"/>
          </p:cNvSpPr>
          <p:nvPr>
            <p:ph type="body" sz="half" idx="2"/>
          </p:nvPr>
        </p:nvSpPr>
        <p:spPr>
          <a:xfrm>
            <a:off x="680322" y="2336873"/>
            <a:ext cx="10292477" cy="3599315"/>
          </a:xfrm>
        </p:spPr>
        <p:txBody>
          <a:bodyPr anchor="t">
            <a:noAutofit/>
          </a:bodyPr>
          <a:lstStyle/>
          <a:p>
            <a:r>
              <a:rPr lang="en-US" sz="3200" dirty="0"/>
              <a:t>The most memorable part for me, is when Manny’s dad Manuel started chasing Rebecca, Manny’s mom around with a riffle. This novel is important because, it teaches you that you shouldn’t have to go through abuse and keep your head high because no matter how hard life gets, you will have your family. I would recommend my god sister to read this book because, she loves books that have all these twist to it.</a:t>
            </a:r>
          </a:p>
        </p:txBody>
      </p:sp>
    </p:spTree>
    <p:extLst>
      <p:ext uri="{BB962C8B-B14F-4D97-AF65-F5344CB8AC3E}">
        <p14:creationId xmlns:p14="http://schemas.microsoft.com/office/powerpoint/2010/main" val="84923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155" y="609537"/>
            <a:ext cx="6504251" cy="1297640"/>
          </a:xfrm>
        </p:spPr>
        <p:txBody>
          <a:bodyPr/>
          <a:lstStyle/>
          <a:p>
            <a:r>
              <a:rPr lang="en-US" dirty="0"/>
              <a:t>Novel summary</a:t>
            </a:r>
          </a:p>
        </p:txBody>
      </p:sp>
      <p:sp>
        <p:nvSpPr>
          <p:cNvPr id="3" name="Content Placeholder 2"/>
          <p:cNvSpPr>
            <a:spLocks noGrp="1"/>
          </p:cNvSpPr>
          <p:nvPr>
            <p:ph sz="quarter" idx="13"/>
          </p:nvPr>
        </p:nvSpPr>
        <p:spPr>
          <a:xfrm>
            <a:off x="835397" y="2458532"/>
            <a:ext cx="10363826" cy="3424107"/>
          </a:xfrm>
        </p:spPr>
        <p:style>
          <a:lnRef idx="2">
            <a:schemeClr val="accent2"/>
          </a:lnRef>
          <a:fillRef idx="1">
            <a:schemeClr val="lt1"/>
          </a:fillRef>
          <a:effectRef idx="0">
            <a:schemeClr val="accent2"/>
          </a:effectRef>
          <a:fontRef idx="minor">
            <a:schemeClr val="dk1"/>
          </a:fontRef>
        </p:style>
        <p:txBody>
          <a:bodyPr/>
          <a:lstStyle/>
          <a:p>
            <a:pPr marL="0" indent="0">
              <a:buNone/>
            </a:pPr>
            <a:r>
              <a:rPr lang="en-US" dirty="0">
                <a:latin typeface="Arial Black" panose="020B0A04020102020204" pitchFamily="34" charset="0"/>
              </a:rPr>
              <a:t>Parrot in the oven is about a boy named Manuel Hernandez. Manny (Manuel) family is poor and has problems. Manny’s father is abusive, his mom cleans like the house is a pig sine, his sister drowns out everything with music, and a brother who drinks his problems away. Manny’s neighborhood is in the project's. The only way to get respect is to join a gang.</a:t>
            </a:r>
          </a:p>
        </p:txBody>
      </p:sp>
    </p:spTree>
    <p:extLst>
      <p:ext uri="{BB962C8B-B14F-4D97-AF65-F5344CB8AC3E}">
        <p14:creationId xmlns:p14="http://schemas.microsoft.com/office/powerpoint/2010/main" val="3937347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Plot Diagram</a:t>
            </a:r>
          </a:p>
        </p:txBody>
      </p:sp>
      <p:pic>
        <p:nvPicPr>
          <p:cNvPr id="6" name="Content Placeholder 5" descr="Graphic Organizers - Fundamentals of Stor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172" y="2008051"/>
            <a:ext cx="11181806" cy="4860268"/>
          </a:xfrm>
        </p:spPr>
      </p:pic>
      <p:sp>
        <p:nvSpPr>
          <p:cNvPr id="7" name="TextBox 6"/>
          <p:cNvSpPr txBox="1"/>
          <p:nvPr/>
        </p:nvSpPr>
        <p:spPr>
          <a:xfrm flipH="1">
            <a:off x="1998618" y="5246012"/>
            <a:ext cx="2116182" cy="369332"/>
          </a:xfrm>
          <a:prstGeom prst="rect">
            <a:avLst/>
          </a:prstGeom>
          <a:noFill/>
        </p:spPr>
        <p:txBody>
          <a:bodyPr wrap="square" rtlCol="0">
            <a:spAutoFit/>
          </a:bodyPr>
          <a:lstStyle/>
          <a:p>
            <a:r>
              <a:rPr lang="en-US" sz="1800" kern="1200" dirty="0">
                <a:solidFill>
                  <a:schemeClr val="tx1"/>
                </a:solidFill>
                <a:latin typeface="+mn-lt"/>
                <a:ea typeface="+mn-ea"/>
                <a:cs typeface="+mn-cs"/>
              </a:rPr>
              <a:t> text here</a:t>
            </a:r>
          </a:p>
        </p:txBody>
      </p:sp>
      <p:sp>
        <p:nvSpPr>
          <p:cNvPr id="2" name="TextBox 1"/>
          <p:cNvSpPr txBox="1"/>
          <p:nvPr/>
        </p:nvSpPr>
        <p:spPr>
          <a:xfrm>
            <a:off x="680321" y="4830513"/>
            <a:ext cx="3849537" cy="1754326"/>
          </a:xfrm>
          <a:prstGeom prst="rect">
            <a:avLst/>
          </a:prstGeom>
          <a:noFill/>
        </p:spPr>
        <p:txBody>
          <a:bodyPr wrap="square" rtlCol="0">
            <a:spAutoFit/>
          </a:bodyPr>
          <a:lstStyle/>
          <a:p>
            <a:r>
              <a:rPr lang="en-US" dirty="0">
                <a:solidFill>
                  <a:schemeClr val="bg1"/>
                </a:solidFill>
              </a:rPr>
              <a:t>Parrot in the oven takes place in the projects. The characters are: Manny(Main Character), Benardo(Brother) Magda(Sister), Pedi(Sister), Manuel(Father), and Rebecca (mom)  </a:t>
            </a:r>
            <a:r>
              <a:rPr lang="en-US" sz="1800" kern="1200" dirty="0">
                <a:solidFill>
                  <a:schemeClr val="tx1"/>
                </a:solidFill>
                <a:latin typeface="+mn-lt"/>
                <a:ea typeface="+mn-ea"/>
                <a:cs typeface="+mn-cs"/>
              </a:rPr>
              <a:t> here</a:t>
            </a:r>
          </a:p>
        </p:txBody>
      </p:sp>
      <p:sp>
        <p:nvSpPr>
          <p:cNvPr id="3" name="TextBox 2"/>
          <p:cNvSpPr txBox="1"/>
          <p:nvPr/>
        </p:nvSpPr>
        <p:spPr>
          <a:xfrm>
            <a:off x="1586186" y="3677364"/>
            <a:ext cx="2528614" cy="923330"/>
          </a:xfrm>
          <a:prstGeom prst="rect">
            <a:avLst/>
          </a:prstGeom>
          <a:noFill/>
        </p:spPr>
        <p:txBody>
          <a:bodyPr wrap="square" rtlCol="0">
            <a:spAutoFit/>
          </a:bodyPr>
          <a:lstStyle/>
          <a:p>
            <a:r>
              <a:rPr lang="en-US" dirty="0">
                <a:solidFill>
                  <a:schemeClr val="bg1"/>
                </a:solidFill>
              </a:rPr>
              <a:t>Benardo can’t keep a job and Manuel lost his job at city hall</a:t>
            </a:r>
            <a:endParaRPr lang="en-US" sz="1800" kern="1200" dirty="0">
              <a:solidFill>
                <a:schemeClr val="bg1"/>
              </a:solidFill>
              <a:latin typeface="+mn-lt"/>
              <a:ea typeface="+mn-ea"/>
              <a:cs typeface="+mn-cs"/>
            </a:endParaRPr>
          </a:p>
        </p:txBody>
      </p:sp>
      <p:sp>
        <p:nvSpPr>
          <p:cNvPr id="5" name="TextBox 4"/>
          <p:cNvSpPr txBox="1"/>
          <p:nvPr/>
        </p:nvSpPr>
        <p:spPr>
          <a:xfrm>
            <a:off x="5963194" y="2088729"/>
            <a:ext cx="4460966" cy="646331"/>
          </a:xfrm>
          <a:prstGeom prst="rect">
            <a:avLst/>
          </a:prstGeom>
          <a:noFill/>
        </p:spPr>
        <p:txBody>
          <a:bodyPr wrap="square" rtlCol="0">
            <a:spAutoFit/>
          </a:bodyPr>
          <a:lstStyle/>
          <a:p>
            <a:r>
              <a:rPr lang="en-US" sz="1800" kern="1200" dirty="0">
                <a:solidFill>
                  <a:schemeClr val="bg1"/>
                </a:solidFill>
                <a:latin typeface="+mn-lt"/>
                <a:ea typeface="+mn-ea"/>
                <a:cs typeface="+mn-cs"/>
              </a:rPr>
              <a:t>Manuel started to drink after he started drinking, he became abusive </a:t>
            </a:r>
          </a:p>
        </p:txBody>
      </p:sp>
      <p:sp>
        <p:nvSpPr>
          <p:cNvPr id="8" name="TextBox 7"/>
          <p:cNvSpPr txBox="1"/>
          <p:nvPr/>
        </p:nvSpPr>
        <p:spPr>
          <a:xfrm>
            <a:off x="7276012" y="2735060"/>
            <a:ext cx="3265714" cy="1200329"/>
          </a:xfrm>
          <a:prstGeom prst="rect">
            <a:avLst/>
          </a:prstGeom>
          <a:noFill/>
        </p:spPr>
        <p:txBody>
          <a:bodyPr wrap="square" rtlCol="0">
            <a:spAutoFit/>
          </a:bodyPr>
          <a:lstStyle/>
          <a:p>
            <a:r>
              <a:rPr lang="en-US" dirty="0">
                <a:solidFill>
                  <a:schemeClr val="bg1"/>
                </a:solidFill>
              </a:rPr>
              <a:t>The police came and arrested him. After he got out of jail, Manuel cleaned up and got a job </a:t>
            </a:r>
          </a:p>
        </p:txBody>
      </p:sp>
      <p:sp>
        <p:nvSpPr>
          <p:cNvPr id="9" name="TextBox 8"/>
          <p:cNvSpPr txBox="1"/>
          <p:nvPr/>
        </p:nvSpPr>
        <p:spPr>
          <a:xfrm>
            <a:off x="7929926" y="3862030"/>
            <a:ext cx="3265714" cy="1477328"/>
          </a:xfrm>
          <a:prstGeom prst="rect">
            <a:avLst/>
          </a:prstGeom>
          <a:noFill/>
        </p:spPr>
        <p:txBody>
          <a:bodyPr wrap="square" rtlCol="0">
            <a:spAutoFit/>
          </a:bodyPr>
          <a:lstStyle/>
          <a:p>
            <a:r>
              <a:rPr lang="en-US" dirty="0">
                <a:solidFill>
                  <a:schemeClr val="bg1"/>
                </a:solidFill>
              </a:rPr>
              <a:t>After Manuel got a job, things started to brighten up for the Hernandez family, they can pay the bills and get food for the family.</a:t>
            </a:r>
          </a:p>
        </p:txBody>
      </p:sp>
    </p:spTree>
    <p:extLst>
      <p:ext uri="{BB962C8B-B14F-4D97-AF65-F5344CB8AC3E}">
        <p14:creationId xmlns:p14="http://schemas.microsoft.com/office/powerpoint/2010/main" val="1004688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Setting</a:t>
            </a:r>
          </a:p>
        </p:txBody>
      </p:sp>
      <p:sp>
        <p:nvSpPr>
          <p:cNvPr id="3" name="Content Placeholder 2"/>
          <p:cNvSpPr>
            <a:spLocks noGrp="1"/>
          </p:cNvSpPr>
          <p:nvPr>
            <p:ph idx="1"/>
          </p:nvPr>
        </p:nvSpPr>
        <p:spPr>
          <a:xfrm>
            <a:off x="680321" y="2180119"/>
            <a:ext cx="9613861" cy="3599316"/>
          </a:xfrm>
        </p:spPr>
        <p:txBody>
          <a:bodyPr>
            <a:normAutofit/>
          </a:bodyPr>
          <a:lstStyle/>
          <a:p>
            <a:pPr marL="0" indent="0">
              <a:buNone/>
            </a:pPr>
            <a:r>
              <a:rPr lang="en-US" sz="4000" dirty="0"/>
              <a:t>Parrot in the oven takes place in 1996 Fresno California. Manny lives in the projects, or bad neighborhood were its always hot and hardly any rain.   </a:t>
            </a:r>
          </a:p>
        </p:txBody>
      </p:sp>
    </p:spTree>
    <p:extLst>
      <p:ext uri="{BB962C8B-B14F-4D97-AF65-F5344CB8AC3E}">
        <p14:creationId xmlns:p14="http://schemas.microsoft.com/office/powerpoint/2010/main" val="3057611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Main Character</a:t>
            </a:r>
          </a:p>
        </p:txBody>
      </p:sp>
      <p:sp>
        <p:nvSpPr>
          <p:cNvPr id="3" name="Content Placeholder 2"/>
          <p:cNvSpPr>
            <a:spLocks noGrp="1"/>
          </p:cNvSpPr>
          <p:nvPr>
            <p:ph idx="1"/>
          </p:nvPr>
        </p:nvSpPr>
        <p:spPr/>
        <p:txBody>
          <a:bodyPr>
            <a:noAutofit/>
          </a:bodyPr>
          <a:lstStyle/>
          <a:p>
            <a:pPr marL="0" indent="0">
              <a:buNone/>
            </a:pPr>
            <a:r>
              <a:rPr lang="en-US" sz="3200" dirty="0"/>
              <a:t>The main character is respectful, kind, and shy. Manny influences is everyone around him. There’s his sisters Magda and Pedi, Pedi is a small innocent sweet girl. Magda is always out or listing to music. Benardo, Manny’s brother, cant keep a job and always out drinking with his friends, but does spend time with Manny. Manuel, Manny’s father, is always drinking and is abusive to him. Rebecca, Manny’s mother is always cleaning.</a:t>
            </a:r>
          </a:p>
        </p:txBody>
      </p:sp>
    </p:spTree>
    <p:extLst>
      <p:ext uri="{BB962C8B-B14F-4D97-AF65-F5344CB8AC3E}">
        <p14:creationId xmlns:p14="http://schemas.microsoft.com/office/powerpoint/2010/main" val="3975033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Main Conflict</a:t>
            </a:r>
          </a:p>
        </p:txBody>
      </p:sp>
      <p:sp>
        <p:nvSpPr>
          <p:cNvPr id="3" name="Content Placeholder 2"/>
          <p:cNvSpPr>
            <a:spLocks noGrp="1"/>
          </p:cNvSpPr>
          <p:nvPr>
            <p:ph idx="1"/>
          </p:nvPr>
        </p:nvSpPr>
        <p:spPr/>
        <p:txBody>
          <a:bodyPr>
            <a:normAutofit/>
          </a:bodyPr>
          <a:lstStyle/>
          <a:p>
            <a:pPr marL="0" indent="0">
              <a:buNone/>
            </a:pPr>
            <a:r>
              <a:rPr lang="en-US" sz="4000" dirty="0"/>
              <a:t>The main conflict is, Manny feels like he doesn’t fit in anywhere. Father and brother cant keep a job, Big sister Magda the only one bringing money in and a mom who cant stop cleaning.</a:t>
            </a:r>
          </a:p>
        </p:txBody>
      </p:sp>
    </p:spTree>
    <p:extLst>
      <p:ext uri="{BB962C8B-B14F-4D97-AF65-F5344CB8AC3E}">
        <p14:creationId xmlns:p14="http://schemas.microsoft.com/office/powerpoint/2010/main" val="1445900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Theme #1</a:t>
            </a:r>
          </a:p>
        </p:txBody>
      </p:sp>
      <p:sp>
        <p:nvSpPr>
          <p:cNvPr id="3" name="Content Placeholder 2"/>
          <p:cNvSpPr>
            <a:spLocks noGrp="1"/>
          </p:cNvSpPr>
          <p:nvPr>
            <p:ph idx="1"/>
          </p:nvPr>
        </p:nvSpPr>
        <p:spPr/>
        <p:txBody>
          <a:bodyPr>
            <a:normAutofit/>
          </a:bodyPr>
          <a:lstStyle/>
          <a:p>
            <a:pPr marL="0" indent="0">
              <a:buNone/>
            </a:pPr>
            <a:r>
              <a:rPr lang="en-US" sz="3600" dirty="0"/>
              <a:t>The theme is, Manny’s father is abusive. In the book it says “I watch my father chase my mom with a riffle.” This is important because, a big part of the story was about how abusive Manny’s father was.</a:t>
            </a:r>
          </a:p>
        </p:txBody>
      </p:sp>
    </p:spTree>
    <p:extLst>
      <p:ext uri="{BB962C8B-B14F-4D97-AF65-F5344CB8AC3E}">
        <p14:creationId xmlns:p14="http://schemas.microsoft.com/office/powerpoint/2010/main" val="3842421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Theme #2</a:t>
            </a:r>
          </a:p>
        </p:txBody>
      </p:sp>
      <p:sp>
        <p:nvSpPr>
          <p:cNvPr id="3" name="Content Placeholder 2"/>
          <p:cNvSpPr>
            <a:spLocks noGrp="1"/>
          </p:cNvSpPr>
          <p:nvPr>
            <p:ph idx="1"/>
          </p:nvPr>
        </p:nvSpPr>
        <p:spPr/>
        <p:txBody>
          <a:bodyPr>
            <a:normAutofit/>
          </a:bodyPr>
          <a:lstStyle/>
          <a:p>
            <a:pPr marL="0" indent="0">
              <a:buNone/>
            </a:pPr>
            <a:r>
              <a:rPr lang="en-US" sz="4000" dirty="0"/>
              <a:t>Manny and his family are poor. In the book Manny says “we don’t have much, we could barley pay for food and pay the bills.” This is important because you can imagen how he grew up.</a:t>
            </a:r>
          </a:p>
        </p:txBody>
      </p:sp>
    </p:spTree>
    <p:extLst>
      <p:ext uri="{BB962C8B-B14F-4D97-AF65-F5344CB8AC3E}">
        <p14:creationId xmlns:p14="http://schemas.microsoft.com/office/powerpoint/2010/main" val="384604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Theme #3</a:t>
            </a:r>
          </a:p>
        </p:txBody>
      </p:sp>
      <p:sp>
        <p:nvSpPr>
          <p:cNvPr id="3" name="Content Placeholder 2"/>
          <p:cNvSpPr>
            <a:spLocks noGrp="1"/>
          </p:cNvSpPr>
          <p:nvPr>
            <p:ph idx="1"/>
          </p:nvPr>
        </p:nvSpPr>
        <p:spPr/>
        <p:txBody>
          <a:bodyPr>
            <a:normAutofit/>
          </a:bodyPr>
          <a:lstStyle/>
          <a:p>
            <a:pPr marL="0" indent="0">
              <a:buNone/>
            </a:pPr>
            <a:r>
              <a:rPr lang="en-US" sz="3600" dirty="0"/>
              <a:t>Education. When Manny’s at school, he doesn’t really forces on his school work. Manny focuses on the teachers “We set under the tree and watch Miss. Van der Meer.” this is important because we know Manny does not care about school much.</a:t>
            </a:r>
          </a:p>
        </p:txBody>
      </p:sp>
    </p:spTree>
    <p:extLst>
      <p:ext uri="{BB962C8B-B14F-4D97-AF65-F5344CB8AC3E}">
        <p14:creationId xmlns:p14="http://schemas.microsoft.com/office/powerpoint/2010/main" val="374896298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226</TotalTime>
  <Words>670</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Trebuchet MS</vt:lpstr>
      <vt:lpstr>Berlin</vt:lpstr>
      <vt:lpstr>Book club Presentation</vt:lpstr>
      <vt:lpstr>Novel summary</vt:lpstr>
      <vt:lpstr>                     Plot Diagram</vt:lpstr>
      <vt:lpstr>                           Setting</vt:lpstr>
      <vt:lpstr>                    Main Character</vt:lpstr>
      <vt:lpstr>                        Main Conflict</vt:lpstr>
      <vt:lpstr>                            Theme #1</vt:lpstr>
      <vt:lpstr>                         Theme #2</vt:lpstr>
      <vt:lpstr>                         Theme #3</vt:lpstr>
      <vt:lpstr>Parrot in the oven &amp; Summer in a Day</vt:lpstr>
      <vt:lpstr>Signpost</vt:lpstr>
      <vt:lpstr>                         Conclusion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club Presentation</dc:title>
  <dc:creator>Benjamin-Booker,Victoria</dc:creator>
  <cp:lastModifiedBy>Benjamin-Booker,Victoria</cp:lastModifiedBy>
  <cp:revision>21</cp:revision>
  <dcterms:created xsi:type="dcterms:W3CDTF">2017-10-16T13:05:51Z</dcterms:created>
  <dcterms:modified xsi:type="dcterms:W3CDTF">2017-10-20T13:08:45Z</dcterms:modified>
</cp:coreProperties>
</file>